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62faa2a90f4d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4d995b3c79424c"/>
  </p:sldMasterIdLst>
  <p:sldIdLst>
    <p:sldId xmlns:r="http://schemas.openxmlformats.org/officeDocument/2006/relationships" id="256" r:id="Re486208b01a849fe"/>
    <p:sldId xmlns:r="http://schemas.openxmlformats.org/officeDocument/2006/relationships" id="257" r:id="Rce07170715fb4c6d"/>
    <p:sldId xmlns:r="http://schemas.openxmlformats.org/officeDocument/2006/relationships" id="258" r:id="R1859d919e48c4490"/>
    <p:sldId xmlns:r="http://schemas.openxmlformats.org/officeDocument/2006/relationships" id="259" r:id="R8327ec99b54f4ac1"/>
    <p:sldId xmlns:r="http://schemas.openxmlformats.org/officeDocument/2006/relationships" id="260" r:id="R0cdb10960ab441fe"/>
    <p:sldId xmlns:r="http://schemas.openxmlformats.org/officeDocument/2006/relationships" id="261" r:id="R698d8f5ae8a04315"/>
    <p:sldId xmlns:r="http://schemas.openxmlformats.org/officeDocument/2006/relationships" id="262" r:id="R6f0b35adcc6c4c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d995b3c79424c" /><Relationship Type="http://schemas.openxmlformats.org/officeDocument/2006/relationships/slide" Target="/ppt/slides/slide1.xml" Id="Re486208b01a849fe" /><Relationship Type="http://schemas.openxmlformats.org/officeDocument/2006/relationships/slide" Target="/ppt/slides/slide2.xml" Id="Rce07170715fb4c6d" /><Relationship Type="http://schemas.openxmlformats.org/officeDocument/2006/relationships/slide" Target="/ppt/slides/slide3.xml" Id="R1859d919e48c4490" /><Relationship Type="http://schemas.openxmlformats.org/officeDocument/2006/relationships/slide" Target="/ppt/slides/slide4.xml" Id="R8327ec99b54f4ac1" /><Relationship Type="http://schemas.openxmlformats.org/officeDocument/2006/relationships/slide" Target="/ppt/slides/slide5.xml" Id="R0cdb10960ab441fe" /><Relationship Type="http://schemas.openxmlformats.org/officeDocument/2006/relationships/slide" Target="/ppt/slides/slide6.xml" Id="R698d8f5ae8a04315" /><Relationship Type="http://schemas.openxmlformats.org/officeDocument/2006/relationships/slide" Target="/ppt/slides/slide7.xml" Id="R6f0b35adcc6c4c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73333482b48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09833d7d94429" /><Relationship Type="http://schemas.openxmlformats.org/officeDocument/2006/relationships/theme" Target="/ppt/slideMasters/theme/theme1.xml" Id="R299d7ae0a7d1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009833d7d944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eeb8730a3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e4738c12145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0ce9702d344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98d65cda14c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b3f9ec42b45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56161e6da44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df0b8b3cc49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SØYLAND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SØYLAND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404 586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1 537 461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1 579 372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SØYLAND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SØYLAND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vei 2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3513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18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985 243 786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