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d945a670de40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a8514ea9c14126"/>
  </p:sldMasterIdLst>
  <p:sldIdLst>
    <p:sldId xmlns:r="http://schemas.openxmlformats.org/officeDocument/2006/relationships" id="256" r:id="Ra205f7b5f11d4912"/>
    <p:sldId xmlns:r="http://schemas.openxmlformats.org/officeDocument/2006/relationships" id="257" r:id="R846f4493fa3c40f5"/>
    <p:sldId xmlns:r="http://schemas.openxmlformats.org/officeDocument/2006/relationships" id="258" r:id="R95376f4486364084"/>
    <p:sldId xmlns:r="http://schemas.openxmlformats.org/officeDocument/2006/relationships" id="259" r:id="R09f28d474cd64419"/>
    <p:sldId xmlns:r="http://schemas.openxmlformats.org/officeDocument/2006/relationships" id="260" r:id="Ra6231f76d3eb46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8514ea9c14126" /><Relationship Type="http://schemas.openxmlformats.org/officeDocument/2006/relationships/slide" Target="/ppt/slides/slide1.xml" Id="Ra205f7b5f11d4912" /><Relationship Type="http://schemas.openxmlformats.org/officeDocument/2006/relationships/slide" Target="/ppt/slides/slide2.xml" Id="R846f4493fa3c40f5" /><Relationship Type="http://schemas.openxmlformats.org/officeDocument/2006/relationships/slide" Target="/ppt/slides/slide3.xml" Id="R95376f4486364084" /><Relationship Type="http://schemas.openxmlformats.org/officeDocument/2006/relationships/slide" Target="/ppt/slides/slide4.xml" Id="R09f28d474cd64419" /><Relationship Type="http://schemas.openxmlformats.org/officeDocument/2006/relationships/slide" Target="/ppt/slides/slide5.xml" Id="Ra6231f76d3eb46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cdf53dcde43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9e48f8a0f43ac" /><Relationship Type="http://schemas.openxmlformats.org/officeDocument/2006/relationships/theme" Target="/ppt/slideMasters/theme/theme1.xml" Id="R84e72836fe7446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99e48f8a0f43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43db3549d4c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2d685acb442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809e9745d46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4d4d07e184b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ee8b0fd2143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DIREKTORATET FOR FORVALTNING OG ØKONOMISTYRING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DIREKTORATET FOR FORVALTNING OG ØKONOMISTYRING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Lørenfaret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79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www.dfo.no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986 252 932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DIREKTORATET FOR FORVALTNING OG ØKONOMISTYRING</a:t>
            </a:r>
          </a:p>
        </p:txBody>
      </p:sp>
    </p:spTree>
  </p:cSld>
  <p:clrMapOvr>
    <a:masterClrMapping xmlns:a="http://schemas.openxmlformats.org/drawingml/2006/main"/>
  </p:clrMapOvr>
</p:sld>
</file>