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557e0c348846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d285e085c941e5"/>
  </p:sldMasterIdLst>
  <p:sldIdLst>
    <p:sldId xmlns:r="http://schemas.openxmlformats.org/officeDocument/2006/relationships" id="256" r:id="R12da5d0abe0f4c65"/>
    <p:sldId xmlns:r="http://schemas.openxmlformats.org/officeDocument/2006/relationships" id="257" r:id="R4f8d50c2c6de494a"/>
    <p:sldId xmlns:r="http://schemas.openxmlformats.org/officeDocument/2006/relationships" id="258" r:id="R4438fba735d84cfc"/>
    <p:sldId xmlns:r="http://schemas.openxmlformats.org/officeDocument/2006/relationships" id="259" r:id="R9f81be0549544b58"/>
    <p:sldId xmlns:r="http://schemas.openxmlformats.org/officeDocument/2006/relationships" id="260" r:id="Rd218506fda2e494e"/>
    <p:sldId xmlns:r="http://schemas.openxmlformats.org/officeDocument/2006/relationships" id="261" r:id="R91bbc80819964760"/>
    <p:sldId xmlns:r="http://schemas.openxmlformats.org/officeDocument/2006/relationships" id="262" r:id="Rdcd9e07a513c4b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d285e085c941e5" /><Relationship Type="http://schemas.openxmlformats.org/officeDocument/2006/relationships/slide" Target="/ppt/slides/slide1.xml" Id="R12da5d0abe0f4c65" /><Relationship Type="http://schemas.openxmlformats.org/officeDocument/2006/relationships/slide" Target="/ppt/slides/slide2.xml" Id="R4f8d50c2c6de494a" /><Relationship Type="http://schemas.openxmlformats.org/officeDocument/2006/relationships/slide" Target="/ppt/slides/slide3.xml" Id="R4438fba735d84cfc" /><Relationship Type="http://schemas.openxmlformats.org/officeDocument/2006/relationships/slide" Target="/ppt/slides/slide4.xml" Id="R9f81be0549544b58" /><Relationship Type="http://schemas.openxmlformats.org/officeDocument/2006/relationships/slide" Target="/ppt/slides/slide5.xml" Id="Rd218506fda2e494e" /><Relationship Type="http://schemas.openxmlformats.org/officeDocument/2006/relationships/slide" Target="/ppt/slides/slide6.xml" Id="R91bbc80819964760" /><Relationship Type="http://schemas.openxmlformats.org/officeDocument/2006/relationships/slide" Target="/ppt/slides/slide7.xml" Id="Rdcd9e07a513c4b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cc84d9e7db42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dee4c206e4380" /><Relationship Type="http://schemas.openxmlformats.org/officeDocument/2006/relationships/theme" Target="/ppt/slideMasters/theme/theme1.xml" Id="R308d4bbd8e3e4a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9dee4c206e43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b3ada8b6548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2dd52e9cc48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0330be22d4a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e0452701341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34017b17049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bdcf039614f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d5004d02d4a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PRICEWATERHOUSECOOPERS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PRICEWATERHOUSECOOPERS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PRICEWATERHOUSECOOPERS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PRICEWATERHOUSECOOPERS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PRICEWATERHOUSECOOPERS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PRICEWATERHOUSECOOPERS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4 235 661 000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1 028 950 000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991 532 000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533 331 000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2 812 085 000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PRICEWATERHOUSECOOPERS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PRICEWATERHOUSECOOPERS AS  –  11,7 %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 INVEST AS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BEJ INVEST AS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EAA INVEST AS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EHL INVEST AS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ELM INVEST AS  –  1,2 %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PRICEWATERHOUSECOOPERS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26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resepsjonen.pwc@pwc.com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www.pwc.com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987 009 713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PRICEWATERHOUSECOOPERS AS</a:t>
            </a:r>
          </a:p>
        </p:txBody>
      </p:sp>
    </p:spTree>
  </p:cSld>
  <p:clrMapOvr>
    <a:masterClrMapping xmlns:a="http://schemas.openxmlformats.org/drawingml/2006/main"/>
  </p:clrMapOvr>
</p:sld>
</file>