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ead74918aa4f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0535b211245cb"/>
  </p:sldMasterIdLst>
  <p:sldIdLst>
    <p:sldId xmlns:r="http://schemas.openxmlformats.org/officeDocument/2006/relationships" id="256" r:id="R152403dd21a54497"/>
    <p:sldId xmlns:r="http://schemas.openxmlformats.org/officeDocument/2006/relationships" id="257" r:id="Rc69d55a4166043d0"/>
    <p:sldId xmlns:r="http://schemas.openxmlformats.org/officeDocument/2006/relationships" id="258" r:id="Rdc97c16e35ea4788"/>
    <p:sldId xmlns:r="http://schemas.openxmlformats.org/officeDocument/2006/relationships" id="259" r:id="R1b58dbe4acca4554"/>
    <p:sldId xmlns:r="http://schemas.openxmlformats.org/officeDocument/2006/relationships" id="260" r:id="Re61bff86831a43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0535b211245cb" /><Relationship Type="http://schemas.openxmlformats.org/officeDocument/2006/relationships/slide" Target="/ppt/slides/slide1.xml" Id="R152403dd21a54497" /><Relationship Type="http://schemas.openxmlformats.org/officeDocument/2006/relationships/slide" Target="/ppt/slides/slide2.xml" Id="Rc69d55a4166043d0" /><Relationship Type="http://schemas.openxmlformats.org/officeDocument/2006/relationships/slide" Target="/ppt/slides/slide3.xml" Id="Rdc97c16e35ea4788" /><Relationship Type="http://schemas.openxmlformats.org/officeDocument/2006/relationships/slide" Target="/ppt/slides/slide4.xml" Id="R1b58dbe4acca4554" /><Relationship Type="http://schemas.openxmlformats.org/officeDocument/2006/relationships/slide" Target="/ppt/slides/slide5.xml" Id="Re61bff86831a43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e645893104c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f9d97470d4463" /><Relationship Type="http://schemas.openxmlformats.org/officeDocument/2006/relationships/theme" Target="/ppt/slideMasters/theme/theme1.xml" Id="R6f697ccd8c5048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bf9d97470d44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2454a318346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e6b8e588c4b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99a3f6fdb4d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5fd4ad0b844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e2b76722a49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AKSJEGLOBAL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AKSJEGLOBAL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