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4dbf56a479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757fa544c41cf"/>
  </p:sldMasterIdLst>
  <p:sldIdLst>
    <p:sldId xmlns:r="http://schemas.openxmlformats.org/officeDocument/2006/relationships" id="256" r:id="R4a028265b5dc4033"/>
    <p:sldId xmlns:r="http://schemas.openxmlformats.org/officeDocument/2006/relationships" id="257" r:id="Rfe55e23e01164864"/>
    <p:sldId xmlns:r="http://schemas.openxmlformats.org/officeDocument/2006/relationships" id="258" r:id="R09529337d00f4a5b"/>
    <p:sldId xmlns:r="http://schemas.openxmlformats.org/officeDocument/2006/relationships" id="259" r:id="R4f851162ee584dd1"/>
    <p:sldId xmlns:r="http://schemas.openxmlformats.org/officeDocument/2006/relationships" id="260" r:id="R230d1e6c73a84953"/>
    <p:sldId xmlns:r="http://schemas.openxmlformats.org/officeDocument/2006/relationships" id="261" r:id="R3b92cbef2a5d4515"/>
    <p:sldId xmlns:r="http://schemas.openxmlformats.org/officeDocument/2006/relationships" id="262" r:id="R26676bebd08d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757fa544c41cf" /><Relationship Type="http://schemas.openxmlformats.org/officeDocument/2006/relationships/slide" Target="/ppt/slides/slide1.xml" Id="R4a028265b5dc4033" /><Relationship Type="http://schemas.openxmlformats.org/officeDocument/2006/relationships/slide" Target="/ppt/slides/slide2.xml" Id="Rfe55e23e01164864" /><Relationship Type="http://schemas.openxmlformats.org/officeDocument/2006/relationships/slide" Target="/ppt/slides/slide3.xml" Id="R09529337d00f4a5b" /><Relationship Type="http://schemas.openxmlformats.org/officeDocument/2006/relationships/slide" Target="/ppt/slides/slide4.xml" Id="R4f851162ee584dd1" /><Relationship Type="http://schemas.openxmlformats.org/officeDocument/2006/relationships/slide" Target="/ppt/slides/slide5.xml" Id="R230d1e6c73a84953" /><Relationship Type="http://schemas.openxmlformats.org/officeDocument/2006/relationships/slide" Target="/ppt/slides/slide6.xml" Id="R3b92cbef2a5d4515" /><Relationship Type="http://schemas.openxmlformats.org/officeDocument/2006/relationships/slide" Target="/ppt/slides/slide7.xml" Id="R26676bebd08d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d7c89e8c3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c5d149194206" /><Relationship Type="http://schemas.openxmlformats.org/officeDocument/2006/relationships/theme" Target="/ppt/slideMasters/theme/theme1.xml" Id="R9d8328c07e264b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dbc5d14919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fe94d1ab9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23700261f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385da7cbd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93f21de53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3b084fac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c4be9dc4f43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278e9a9049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