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f8bbc208bf41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f1a3d2dd574de7"/>
  </p:sldMasterIdLst>
  <p:sldIdLst>
    <p:sldId xmlns:r="http://schemas.openxmlformats.org/officeDocument/2006/relationships" id="256" r:id="R440d9100e9f64838"/>
    <p:sldId xmlns:r="http://schemas.openxmlformats.org/officeDocument/2006/relationships" id="257" r:id="R86b758393dfe49fd"/>
    <p:sldId xmlns:r="http://schemas.openxmlformats.org/officeDocument/2006/relationships" id="258" r:id="R57726e2c17f54a8d"/>
    <p:sldId xmlns:r="http://schemas.openxmlformats.org/officeDocument/2006/relationships" id="259" r:id="Rc2fcb15069dd4b65"/>
    <p:sldId xmlns:r="http://schemas.openxmlformats.org/officeDocument/2006/relationships" id="260" r:id="Re9c956ccd1e94595"/>
    <p:sldId xmlns:r="http://schemas.openxmlformats.org/officeDocument/2006/relationships" id="261" r:id="R32d6fc363488445d"/>
    <p:sldId xmlns:r="http://schemas.openxmlformats.org/officeDocument/2006/relationships" id="262" r:id="R5939942199b34f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f1a3d2dd574de7" /><Relationship Type="http://schemas.openxmlformats.org/officeDocument/2006/relationships/slide" Target="/ppt/slides/slide1.xml" Id="R440d9100e9f64838" /><Relationship Type="http://schemas.openxmlformats.org/officeDocument/2006/relationships/slide" Target="/ppt/slides/slide2.xml" Id="R86b758393dfe49fd" /><Relationship Type="http://schemas.openxmlformats.org/officeDocument/2006/relationships/slide" Target="/ppt/slides/slide3.xml" Id="R57726e2c17f54a8d" /><Relationship Type="http://schemas.openxmlformats.org/officeDocument/2006/relationships/slide" Target="/ppt/slides/slide4.xml" Id="Rc2fcb15069dd4b65" /><Relationship Type="http://schemas.openxmlformats.org/officeDocument/2006/relationships/slide" Target="/ppt/slides/slide5.xml" Id="Re9c956ccd1e94595" /><Relationship Type="http://schemas.openxmlformats.org/officeDocument/2006/relationships/slide" Target="/ppt/slides/slide6.xml" Id="R32d6fc363488445d" /><Relationship Type="http://schemas.openxmlformats.org/officeDocument/2006/relationships/slide" Target="/ppt/slides/slide7.xml" Id="R5939942199b34f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0c01a09a3b40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4942bee6c4189" /><Relationship Type="http://schemas.openxmlformats.org/officeDocument/2006/relationships/theme" Target="/ppt/slideMasters/theme/theme1.xml" Id="R96b7fef77edf4d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44942bee6c41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3c393474a4a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9d6934c8244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bbd07a5fe4b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5b473732148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56855cfe34f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875d182bb49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e8c6392b24a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HELLELAND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HELLELAND HOLDING AS ble etablert [år] og holder til i Brattholmen.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−418 545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9 596 951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63 963 073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64 599 501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WILLY HELLELAND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Willy Helleland, Søra Skorpeneset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5350 Brattholmen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989 091 069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