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ea20f29fe340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b080778bd84b06"/>
  </p:sldMasterIdLst>
  <p:sldIdLst>
    <p:sldId xmlns:r="http://schemas.openxmlformats.org/officeDocument/2006/relationships" id="256" r:id="R93fa0b80e6474e51"/>
    <p:sldId xmlns:r="http://schemas.openxmlformats.org/officeDocument/2006/relationships" id="257" r:id="R3147f9212c6540fb"/>
    <p:sldId xmlns:r="http://schemas.openxmlformats.org/officeDocument/2006/relationships" id="258" r:id="R6cbe1dd989074715"/>
    <p:sldId xmlns:r="http://schemas.openxmlformats.org/officeDocument/2006/relationships" id="259" r:id="Rc13aa449174b4d66"/>
    <p:sldId xmlns:r="http://schemas.openxmlformats.org/officeDocument/2006/relationships" id="260" r:id="Ra6177b3a6e07437d"/>
    <p:sldId xmlns:r="http://schemas.openxmlformats.org/officeDocument/2006/relationships" id="261" r:id="Rc6dfc969e6a4498f"/>
    <p:sldId xmlns:r="http://schemas.openxmlformats.org/officeDocument/2006/relationships" id="262" r:id="Raf7a5b03604d47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b080778bd84b06" /><Relationship Type="http://schemas.openxmlformats.org/officeDocument/2006/relationships/slide" Target="/ppt/slides/slide1.xml" Id="R93fa0b80e6474e51" /><Relationship Type="http://schemas.openxmlformats.org/officeDocument/2006/relationships/slide" Target="/ppt/slides/slide2.xml" Id="R3147f9212c6540fb" /><Relationship Type="http://schemas.openxmlformats.org/officeDocument/2006/relationships/slide" Target="/ppt/slides/slide3.xml" Id="R6cbe1dd989074715" /><Relationship Type="http://schemas.openxmlformats.org/officeDocument/2006/relationships/slide" Target="/ppt/slides/slide4.xml" Id="Rc13aa449174b4d66" /><Relationship Type="http://schemas.openxmlformats.org/officeDocument/2006/relationships/slide" Target="/ppt/slides/slide5.xml" Id="Ra6177b3a6e07437d" /><Relationship Type="http://schemas.openxmlformats.org/officeDocument/2006/relationships/slide" Target="/ppt/slides/slide6.xml" Id="Rc6dfc969e6a4498f" /><Relationship Type="http://schemas.openxmlformats.org/officeDocument/2006/relationships/slide" Target="/ppt/slides/slide7.xml" Id="Raf7a5b03604d47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a4403808946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eb8c843e74c0c" /><Relationship Type="http://schemas.openxmlformats.org/officeDocument/2006/relationships/theme" Target="/ppt/slideMasters/theme/theme1.xml" Id="R6b2eddd0c3714f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8eb8c843e74c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f9a710fbd43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9afbd307345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a80ffcd4644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82c94542044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5219ae4aa42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7ba120c2f4a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ea57c4ace4b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MARSTIA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MARSTIA INVEST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−11 238 360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−111 783 082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4 675 647 051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4 826 581 430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WESTLAKE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MOHN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Ytrebygdsvegen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989 100 769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