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b57d2cc11a49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db8d38ac3741e6"/>
  </p:sldMasterIdLst>
  <p:sldIdLst>
    <p:sldId xmlns:r="http://schemas.openxmlformats.org/officeDocument/2006/relationships" id="256" r:id="Rad5ba2f4c3c54fec"/>
    <p:sldId xmlns:r="http://schemas.openxmlformats.org/officeDocument/2006/relationships" id="257" r:id="R2cb31021f5cc480a"/>
    <p:sldId xmlns:r="http://schemas.openxmlformats.org/officeDocument/2006/relationships" id="258" r:id="R3e3c25ba6ef24520"/>
    <p:sldId xmlns:r="http://schemas.openxmlformats.org/officeDocument/2006/relationships" id="259" r:id="R0fe8c4526a164c8f"/>
    <p:sldId xmlns:r="http://schemas.openxmlformats.org/officeDocument/2006/relationships" id="260" r:id="R4de3371337e04ca4"/>
    <p:sldId xmlns:r="http://schemas.openxmlformats.org/officeDocument/2006/relationships" id="261" r:id="Rfb22b931afce49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b8d38ac3741e6" /><Relationship Type="http://schemas.openxmlformats.org/officeDocument/2006/relationships/slide" Target="/ppt/slides/slide1.xml" Id="Rad5ba2f4c3c54fec" /><Relationship Type="http://schemas.openxmlformats.org/officeDocument/2006/relationships/slide" Target="/ppt/slides/slide2.xml" Id="R2cb31021f5cc480a" /><Relationship Type="http://schemas.openxmlformats.org/officeDocument/2006/relationships/slide" Target="/ppt/slides/slide3.xml" Id="R3e3c25ba6ef24520" /><Relationship Type="http://schemas.openxmlformats.org/officeDocument/2006/relationships/slide" Target="/ppt/slides/slide4.xml" Id="R0fe8c4526a164c8f" /><Relationship Type="http://schemas.openxmlformats.org/officeDocument/2006/relationships/slide" Target="/ppt/slides/slide5.xml" Id="R4de3371337e04ca4" /><Relationship Type="http://schemas.openxmlformats.org/officeDocument/2006/relationships/slide" Target="/ppt/slides/slide6.xml" Id="Rfb22b931afce49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b7b387d3a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c1ea687244d5a" /><Relationship Type="http://schemas.openxmlformats.org/officeDocument/2006/relationships/theme" Target="/ppt/slideMasters/theme/theme1.xml" Id="R9c512f6af9604f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5c1ea687244d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86db2ce094b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24048a52d43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86066822a4b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e6120433644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a730cc88540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6b652ea9948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