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05810ea54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2af129fca4631"/>
  </p:sldMasterIdLst>
  <p:sldIdLst>
    <p:sldId xmlns:r="http://schemas.openxmlformats.org/officeDocument/2006/relationships" id="256" r:id="R2d5fcc18a5e14212"/>
    <p:sldId xmlns:r="http://schemas.openxmlformats.org/officeDocument/2006/relationships" id="257" r:id="R9b05327af84a4e50"/>
    <p:sldId xmlns:r="http://schemas.openxmlformats.org/officeDocument/2006/relationships" id="258" r:id="Re84d74bd857f4a2b"/>
    <p:sldId xmlns:r="http://schemas.openxmlformats.org/officeDocument/2006/relationships" id="259" r:id="R4b19728cd4de491b"/>
    <p:sldId xmlns:r="http://schemas.openxmlformats.org/officeDocument/2006/relationships" id="260" r:id="R12f095603ea14c69"/>
    <p:sldId xmlns:r="http://schemas.openxmlformats.org/officeDocument/2006/relationships" id="261" r:id="R59bdba846ac041fc"/>
    <p:sldId xmlns:r="http://schemas.openxmlformats.org/officeDocument/2006/relationships" id="262" r:id="R07da0fafa402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2af129fca4631" /><Relationship Type="http://schemas.openxmlformats.org/officeDocument/2006/relationships/slide" Target="/ppt/slides/slide1.xml" Id="R2d5fcc18a5e14212" /><Relationship Type="http://schemas.openxmlformats.org/officeDocument/2006/relationships/slide" Target="/ppt/slides/slide2.xml" Id="R9b05327af84a4e50" /><Relationship Type="http://schemas.openxmlformats.org/officeDocument/2006/relationships/slide" Target="/ppt/slides/slide3.xml" Id="Re84d74bd857f4a2b" /><Relationship Type="http://schemas.openxmlformats.org/officeDocument/2006/relationships/slide" Target="/ppt/slides/slide4.xml" Id="R4b19728cd4de491b" /><Relationship Type="http://schemas.openxmlformats.org/officeDocument/2006/relationships/slide" Target="/ppt/slides/slide5.xml" Id="R12f095603ea14c69" /><Relationship Type="http://schemas.openxmlformats.org/officeDocument/2006/relationships/slide" Target="/ppt/slides/slide6.xml" Id="R59bdba846ac041fc" /><Relationship Type="http://schemas.openxmlformats.org/officeDocument/2006/relationships/slide" Target="/ppt/slides/slide7.xml" Id="R07da0fafa402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46dde0ffe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6e7de8b254eff" /><Relationship Type="http://schemas.openxmlformats.org/officeDocument/2006/relationships/theme" Target="/ppt/slideMasters/theme/theme1.xml" Id="R08c4fc6a3085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6e7de8b25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6ac5c9f9843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0e9d1a43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01a86e400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d10416a01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3dbb357b2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56dad914b40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8183e4e4a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