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76f539a7044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e4beb6d3f4db2"/>
  </p:sldMasterIdLst>
  <p:sldIdLst>
    <p:sldId xmlns:r="http://schemas.openxmlformats.org/officeDocument/2006/relationships" id="256" r:id="R0ec23ecf8ab34d19"/>
    <p:sldId xmlns:r="http://schemas.openxmlformats.org/officeDocument/2006/relationships" id="257" r:id="R2807224941054610"/>
    <p:sldId xmlns:r="http://schemas.openxmlformats.org/officeDocument/2006/relationships" id="258" r:id="Ree888749a9ec4c5c"/>
    <p:sldId xmlns:r="http://schemas.openxmlformats.org/officeDocument/2006/relationships" id="259" r:id="R1f688f36138841b0"/>
    <p:sldId xmlns:r="http://schemas.openxmlformats.org/officeDocument/2006/relationships" id="260" r:id="Rebeb10f1c4244453"/>
    <p:sldId xmlns:r="http://schemas.openxmlformats.org/officeDocument/2006/relationships" id="261" r:id="R47d4e249fa294edc"/>
    <p:sldId xmlns:r="http://schemas.openxmlformats.org/officeDocument/2006/relationships" id="262" r:id="R7017b02998f5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e4beb6d3f4db2" /><Relationship Type="http://schemas.openxmlformats.org/officeDocument/2006/relationships/slide" Target="/ppt/slides/slide1.xml" Id="R0ec23ecf8ab34d19" /><Relationship Type="http://schemas.openxmlformats.org/officeDocument/2006/relationships/slide" Target="/ppt/slides/slide2.xml" Id="R2807224941054610" /><Relationship Type="http://schemas.openxmlformats.org/officeDocument/2006/relationships/slide" Target="/ppt/slides/slide3.xml" Id="Ree888749a9ec4c5c" /><Relationship Type="http://schemas.openxmlformats.org/officeDocument/2006/relationships/slide" Target="/ppt/slides/slide4.xml" Id="R1f688f36138841b0" /><Relationship Type="http://schemas.openxmlformats.org/officeDocument/2006/relationships/slide" Target="/ppt/slides/slide5.xml" Id="Rebeb10f1c4244453" /><Relationship Type="http://schemas.openxmlformats.org/officeDocument/2006/relationships/slide" Target="/ppt/slides/slide6.xml" Id="R47d4e249fa294edc" /><Relationship Type="http://schemas.openxmlformats.org/officeDocument/2006/relationships/slide" Target="/ppt/slides/slide7.xml" Id="R7017b02998f5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9a936190c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4ab0b84194554" /><Relationship Type="http://schemas.openxmlformats.org/officeDocument/2006/relationships/theme" Target="/ppt/slideMasters/theme/theme1.xml" Id="R244ee1ebeaae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4ab0b8419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add21a5e43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bce4ed7b8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07682819140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3700d2f9b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f072fb1764c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0815aff8047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1cfee49dd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