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a86a4d9284a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26e62ed5734e05"/>
  </p:sldMasterIdLst>
  <p:sldIdLst>
    <p:sldId xmlns:r="http://schemas.openxmlformats.org/officeDocument/2006/relationships" id="256" r:id="R1db0d3966c724b6f"/>
    <p:sldId xmlns:r="http://schemas.openxmlformats.org/officeDocument/2006/relationships" id="257" r:id="Rc0d7e8c56ad44b7a"/>
    <p:sldId xmlns:r="http://schemas.openxmlformats.org/officeDocument/2006/relationships" id="258" r:id="R3b72422620a44236"/>
    <p:sldId xmlns:r="http://schemas.openxmlformats.org/officeDocument/2006/relationships" id="259" r:id="R5bfdbaaec98b4203"/>
    <p:sldId xmlns:r="http://schemas.openxmlformats.org/officeDocument/2006/relationships" id="260" r:id="Rbd2be55205504f54"/>
    <p:sldId xmlns:r="http://schemas.openxmlformats.org/officeDocument/2006/relationships" id="261" r:id="R277c71f9f9b242a6"/>
    <p:sldId xmlns:r="http://schemas.openxmlformats.org/officeDocument/2006/relationships" id="262" r:id="R091e302db06c44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6e62ed5734e05" /><Relationship Type="http://schemas.openxmlformats.org/officeDocument/2006/relationships/slide" Target="/ppt/slides/slide1.xml" Id="R1db0d3966c724b6f" /><Relationship Type="http://schemas.openxmlformats.org/officeDocument/2006/relationships/slide" Target="/ppt/slides/slide2.xml" Id="Rc0d7e8c56ad44b7a" /><Relationship Type="http://schemas.openxmlformats.org/officeDocument/2006/relationships/slide" Target="/ppt/slides/slide3.xml" Id="R3b72422620a44236" /><Relationship Type="http://schemas.openxmlformats.org/officeDocument/2006/relationships/slide" Target="/ppt/slides/slide4.xml" Id="R5bfdbaaec98b4203" /><Relationship Type="http://schemas.openxmlformats.org/officeDocument/2006/relationships/slide" Target="/ppt/slides/slide5.xml" Id="Rbd2be55205504f54" /><Relationship Type="http://schemas.openxmlformats.org/officeDocument/2006/relationships/slide" Target="/ppt/slides/slide6.xml" Id="R277c71f9f9b242a6" /><Relationship Type="http://schemas.openxmlformats.org/officeDocument/2006/relationships/slide" Target="/ppt/slides/slide7.xml" Id="R091e302db06c44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4f35b53f6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928a565ef495a" /><Relationship Type="http://schemas.openxmlformats.org/officeDocument/2006/relationships/theme" Target="/ppt/slideMasters/theme/theme1.xml" Id="R515696d084e9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f928a565ef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91a5f1ab2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892daa0764d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14a169633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0d580770b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93c0c0a0b4b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84cc5fa8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83b6ae5f8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KRONPRINSENSGT.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KRONPRINSENSGT. INVEST AS ble etablert [år] og holder til i Brekkestø.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7 686 169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Justøyveien 244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4780 Brekkestø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KRONPRINSENSGT. INVEST AS</a:t>
            </a:r>
          </a:p>
        </p:txBody>
      </p:sp>
    </p:spTree>
  </p:cSld>
  <p:clrMapOvr>
    <a:masterClrMapping xmlns:a="http://schemas.openxmlformats.org/drawingml/2006/main"/>
  </p:clrMapOvr>
</p:sld>
</file>