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99f4c9c95549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af88f5d16048a1"/>
  </p:sldMasterIdLst>
  <p:sldIdLst>
    <p:sldId xmlns:r="http://schemas.openxmlformats.org/officeDocument/2006/relationships" id="256" r:id="R280ae07158ac415d"/>
    <p:sldId xmlns:r="http://schemas.openxmlformats.org/officeDocument/2006/relationships" id="257" r:id="R00c622875d4e4c18"/>
    <p:sldId xmlns:r="http://schemas.openxmlformats.org/officeDocument/2006/relationships" id="258" r:id="Rfad5ba49a339472f"/>
    <p:sldId xmlns:r="http://schemas.openxmlformats.org/officeDocument/2006/relationships" id="259" r:id="Rb83914196eea4d3c"/>
    <p:sldId xmlns:r="http://schemas.openxmlformats.org/officeDocument/2006/relationships" id="260" r:id="R66b7eba1b3114b02"/>
    <p:sldId xmlns:r="http://schemas.openxmlformats.org/officeDocument/2006/relationships" id="261" r:id="R840397d9dd964bdb"/>
    <p:sldId xmlns:r="http://schemas.openxmlformats.org/officeDocument/2006/relationships" id="262" r:id="R641dfb6bda094c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af88f5d16048a1" /><Relationship Type="http://schemas.openxmlformats.org/officeDocument/2006/relationships/slide" Target="/ppt/slides/slide1.xml" Id="R280ae07158ac415d" /><Relationship Type="http://schemas.openxmlformats.org/officeDocument/2006/relationships/slide" Target="/ppt/slides/slide2.xml" Id="R00c622875d4e4c18" /><Relationship Type="http://schemas.openxmlformats.org/officeDocument/2006/relationships/slide" Target="/ppt/slides/slide3.xml" Id="Rfad5ba49a339472f" /><Relationship Type="http://schemas.openxmlformats.org/officeDocument/2006/relationships/slide" Target="/ppt/slides/slide4.xml" Id="Rb83914196eea4d3c" /><Relationship Type="http://schemas.openxmlformats.org/officeDocument/2006/relationships/slide" Target="/ppt/slides/slide5.xml" Id="R66b7eba1b3114b02" /><Relationship Type="http://schemas.openxmlformats.org/officeDocument/2006/relationships/slide" Target="/ppt/slides/slide6.xml" Id="R840397d9dd964bdb" /><Relationship Type="http://schemas.openxmlformats.org/officeDocument/2006/relationships/slide" Target="/ppt/slides/slide7.xml" Id="R641dfb6bda094c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18bbcb6fe340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78e58196b4d2b" /><Relationship Type="http://schemas.openxmlformats.org/officeDocument/2006/relationships/theme" Target="/ppt/slideMasters/theme/theme1.xml" Id="R34e52c97ff1f44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878e58196b4d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928dab30e4d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e1ed6b28f46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592cd9f2f46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09b8f28c94f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3036ac72c049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3cd42ff6ce43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7c687871842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NORD-REVISJON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NORD-REVISJON AS ble etablert [år] og holder til i Svolvær.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338 521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467 272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5 935 013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5 969 136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ERLING DIDRIKSEN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Fiskergata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8300 Svolvær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996 808 041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NORD-REVISJON AS</a:t>
            </a:r>
          </a:p>
        </p:txBody>
      </p:sp>
    </p:spTree>
  </p:cSld>
  <p:clrMapOvr>
    <a:masterClrMapping xmlns:a="http://schemas.openxmlformats.org/drawingml/2006/main"/>
  </p:clrMapOvr>
</p:sld>
</file>